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965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75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ayee,Mark" userId="b10cd8d4-b928-43ec-946a-bd1469fe437d" providerId="ADAL" clId="{69DD69AD-D3A1-4E83-B3BB-FD79D0E71B17}"/>
    <pc:docChg chg="undo custSel modSld">
      <pc:chgData name="Anayee,Mark" userId="b10cd8d4-b928-43ec-946a-bd1469fe437d" providerId="ADAL" clId="{69DD69AD-D3A1-4E83-B3BB-FD79D0E71B17}" dt="2019-05-20T23:11:28.409" v="54" actId="2165"/>
      <pc:docMkLst>
        <pc:docMk/>
      </pc:docMkLst>
      <pc:sldChg chg="modSp">
        <pc:chgData name="Anayee,Mark" userId="b10cd8d4-b928-43ec-946a-bd1469fe437d" providerId="ADAL" clId="{69DD69AD-D3A1-4E83-B3BB-FD79D0E71B17}" dt="2019-05-20T23:11:28.409" v="54" actId="2165"/>
        <pc:sldMkLst>
          <pc:docMk/>
          <pc:sldMk cId="2720826150" sldId="256"/>
        </pc:sldMkLst>
        <pc:graphicFrameChg chg="modGraphic">
          <ac:chgData name="Anayee,Mark" userId="b10cd8d4-b928-43ec-946a-bd1469fe437d" providerId="ADAL" clId="{69DD69AD-D3A1-4E83-B3BB-FD79D0E71B17}" dt="2019-05-20T23:11:28.409" v="54" actId="2165"/>
          <ac:graphicFrameMkLst>
            <pc:docMk/>
            <pc:sldMk cId="2720826150" sldId="256"/>
            <ac:graphicFrameMk id="4" creationId="{00000000-0000-0000-0000-000000000000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9696A-E590-4C93-B317-CB8FFE7BD34E}" type="datetimeFigureOut">
              <a:rPr lang="en-US" smtClean="0"/>
              <a:t>5/20/2019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056F4-7F5F-49B8-9F9E-C70BF47BE3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066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9696A-E590-4C93-B317-CB8FFE7BD34E}" type="datetimeFigureOut">
              <a:rPr lang="en-US" smtClean="0"/>
              <a:t>5/20/2019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056F4-7F5F-49B8-9F9E-C70BF47BE3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2006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9696A-E590-4C93-B317-CB8FFE7BD34E}" type="datetimeFigureOut">
              <a:rPr lang="en-US" smtClean="0"/>
              <a:t>5/20/2019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056F4-7F5F-49B8-9F9E-C70BF47BE3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49938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9696A-E590-4C93-B317-CB8FFE7BD34E}" type="datetimeFigureOut">
              <a:rPr lang="en-US" smtClean="0"/>
              <a:t>5/20/2019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056F4-7F5F-49B8-9F9E-C70BF47BE3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1219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9696A-E590-4C93-B317-CB8FFE7BD34E}" type="datetimeFigureOut">
              <a:rPr lang="en-US" smtClean="0"/>
              <a:t>5/20/2019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056F4-7F5F-49B8-9F9E-C70BF47BE3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3532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9696A-E590-4C93-B317-CB8FFE7BD34E}" type="datetimeFigureOut">
              <a:rPr lang="en-US" smtClean="0"/>
              <a:t>5/20/2019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056F4-7F5F-49B8-9F9E-C70BF47BE3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73080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9696A-E590-4C93-B317-CB8FFE7BD34E}" type="datetimeFigureOut">
              <a:rPr lang="en-US" smtClean="0"/>
              <a:t>5/20/2019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056F4-7F5F-49B8-9F9E-C70BF47BE3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3587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9696A-E590-4C93-B317-CB8FFE7BD34E}" type="datetimeFigureOut">
              <a:rPr lang="en-US" smtClean="0"/>
              <a:t>5/20/2019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056F4-7F5F-49B8-9F9E-C70BF47BE3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6904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9696A-E590-4C93-B317-CB8FFE7BD34E}" type="datetimeFigureOut">
              <a:rPr lang="en-US" smtClean="0"/>
              <a:t>5/20/2019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056F4-7F5F-49B8-9F9E-C70BF47BE3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6892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9696A-E590-4C93-B317-CB8FFE7BD34E}" type="datetimeFigureOut">
              <a:rPr lang="en-US" smtClean="0"/>
              <a:t>5/20/2019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056F4-7F5F-49B8-9F9E-C70BF47BE3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91557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9696A-E590-4C93-B317-CB8FFE7BD34E}" type="datetimeFigureOut">
              <a:rPr lang="en-US" smtClean="0"/>
              <a:t>5/20/2019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056F4-7F5F-49B8-9F9E-C70BF47BE3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12654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29696A-E590-4C93-B317-CB8FFE7BD34E}" type="datetimeFigureOut">
              <a:rPr lang="en-US" smtClean="0"/>
              <a:t>5/20/2019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A056F4-7F5F-49B8-9F9E-C70BF47BE3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3428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2315744"/>
              </p:ext>
            </p:extLst>
          </p:nvPr>
        </p:nvGraphicFramePr>
        <p:xfrm>
          <a:off x="306971" y="193971"/>
          <a:ext cx="11592260" cy="5799600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23012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360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75502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30629"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DNI Team</a:t>
                      </a:r>
                      <a:endParaRPr lang="en-US" sz="1050" b="1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Responsibilities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Instrumentation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6104">
                <a:tc>
                  <a:txBody>
                    <a:bodyPr/>
                    <a:lstStyle/>
                    <a:p>
                      <a:r>
                        <a:rPr lang="en-US" sz="1050" dirty="0" err="1">
                          <a:latin typeface="Century Gothic" panose="020B0502020202020204" pitchFamily="34" charset="0"/>
                        </a:rPr>
                        <a:t>Mykola</a:t>
                      </a:r>
                      <a:r>
                        <a:rPr lang="en-US" sz="1050" dirty="0"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n-US" sz="1050" dirty="0" err="1">
                          <a:latin typeface="Century Gothic" panose="020B0502020202020204" pitchFamily="34" charset="0"/>
                        </a:rPr>
                        <a:t>Seredych</a:t>
                      </a:r>
                      <a:endParaRPr lang="en-US" sz="1050" b="1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>
                          <a:latin typeface="Century Gothic" panose="020B0502020202020204" pitchFamily="34" charset="0"/>
                        </a:rPr>
                        <a:t>Risk assessment form,</a:t>
                      </a:r>
                      <a:r>
                        <a:rPr lang="en-US" sz="1050" baseline="0" dirty="0"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n-US" sz="1050" baseline="0" dirty="0" err="1">
                          <a:latin typeface="Century Gothic" panose="020B0502020202020204" pitchFamily="34" charset="0"/>
                        </a:rPr>
                        <a:t>Bioraft</a:t>
                      </a:r>
                      <a:r>
                        <a:rPr lang="en-US" sz="1050" baseline="0" dirty="0">
                          <a:latin typeface="Century Gothic" panose="020B0502020202020204" pitchFamily="34" charset="0"/>
                        </a:rPr>
                        <a:t>, SOP</a:t>
                      </a:r>
                      <a:endParaRPr lang="en-US" sz="1050" dirty="0"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>
                          <a:latin typeface="Century Gothic" panose="020B0502020202020204" pitchFamily="34" charset="0"/>
                        </a:rPr>
                        <a:t>Flush eyewash stations, Chemical waste, Ordering chemicals, Pick up packages from MSE, </a:t>
                      </a:r>
                      <a:r>
                        <a:rPr lang="en-US" sz="1050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Lab supply purchase, Lab bench assignment and P-card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>
                          <a:latin typeface="Century Gothic" panose="020B0502020202020204" pitchFamily="34" charset="0"/>
                        </a:rPr>
                        <a:t>BET, TGA-MS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8336">
                <a:tc>
                  <a:txBody>
                    <a:bodyPr/>
                    <a:lstStyle/>
                    <a:p>
                      <a:r>
                        <a:rPr lang="en-US" sz="1050" dirty="0">
                          <a:latin typeface="Century Gothic" panose="020B0502020202020204" pitchFamily="34" charset="0"/>
                        </a:rPr>
                        <a:t>Christopher Shuck</a:t>
                      </a:r>
                      <a:endParaRPr lang="en-US" sz="1050" b="1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Chemical wastes</a:t>
                      </a:r>
                      <a:r>
                        <a:rPr lang="en-US" sz="1050" baseline="0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 (327)</a:t>
                      </a:r>
                      <a:endParaRPr lang="en-US" sz="1050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>
                          <a:latin typeface="Century Gothic" panose="020B0502020202020204" pitchFamily="34" charset="0"/>
                        </a:rPr>
                        <a:t>1600 C tube furnace, Large etching reactor, Filtration set up</a:t>
                      </a:r>
                      <a:endParaRPr lang="en-US" sz="1050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4360">
                <a:tc>
                  <a:txBody>
                    <a:bodyPr/>
                    <a:lstStyle/>
                    <a:p>
                      <a:r>
                        <a:rPr lang="en-US" sz="1050" dirty="0">
                          <a:latin typeface="Century Gothic" panose="020B0502020202020204" pitchFamily="34" charset="0"/>
                        </a:rPr>
                        <a:t>Narendra </a:t>
                      </a:r>
                      <a:r>
                        <a:rPr lang="en-US" sz="1050" dirty="0" err="1">
                          <a:latin typeface="Century Gothic" panose="020B0502020202020204" pitchFamily="34" charset="0"/>
                        </a:rPr>
                        <a:t>Kurra</a:t>
                      </a:r>
                      <a:endParaRPr lang="en-US" sz="1050" b="1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5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>
                          <a:latin typeface="Century Gothic" panose="020B0502020202020204" pitchFamily="34" charset="0"/>
                        </a:rPr>
                        <a:t>Glove box,</a:t>
                      </a:r>
                      <a:r>
                        <a:rPr lang="en-US" sz="1050" baseline="0" dirty="0"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n-US" sz="1050" dirty="0" err="1">
                          <a:latin typeface="Century Gothic" panose="020B0502020202020204" pitchFamily="34" charset="0"/>
                        </a:rPr>
                        <a:t>Arbin</a:t>
                      </a:r>
                      <a:r>
                        <a:rPr lang="en-US" sz="1050" dirty="0">
                          <a:latin typeface="Century Gothic" panose="020B0502020202020204" pitchFamily="34" charset="0"/>
                        </a:rPr>
                        <a:t> battery, </a:t>
                      </a:r>
                      <a:r>
                        <a:rPr lang="en-US" sz="1050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Raman Spectrometer, Rolling mill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6611">
                <a:tc>
                  <a:txBody>
                    <a:bodyPr/>
                    <a:lstStyle/>
                    <a:p>
                      <a:r>
                        <a:rPr lang="en-US" sz="1050" kern="1200" dirty="0">
                          <a:effectLst/>
                          <a:latin typeface="Century Gothic" panose="020B0502020202020204" pitchFamily="34" charset="0"/>
                        </a:rPr>
                        <a:t>Xu Xiao</a:t>
                      </a:r>
                      <a:endParaRPr lang="en-US" sz="1050" b="1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>
                          <a:latin typeface="Century Gothic" panose="020B0502020202020204" pitchFamily="34" charset="0"/>
                        </a:rPr>
                        <a:t>Monitoring fume hoods, walk in fume, gas cylinder upkeep</a:t>
                      </a:r>
                      <a:endParaRPr lang="en-US" sz="105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>
                          <a:latin typeface="Century Gothic" panose="020B0502020202020204" pitchFamily="34" charset="0"/>
                        </a:rPr>
                        <a:t>Small tube furnace 1&amp;2,</a:t>
                      </a:r>
                      <a:r>
                        <a:rPr lang="en-US" sz="1050" baseline="0" dirty="0"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n-US" sz="1050" dirty="0">
                          <a:latin typeface="Century Gothic" panose="020B0502020202020204" pitchFamily="34" charset="0"/>
                        </a:rPr>
                        <a:t>NH</a:t>
                      </a:r>
                      <a:r>
                        <a:rPr lang="en-US" sz="1050" baseline="-25000" dirty="0">
                          <a:latin typeface="Century Gothic" panose="020B0502020202020204" pitchFamily="34" charset="0"/>
                        </a:rPr>
                        <a:t>3</a:t>
                      </a:r>
                      <a:r>
                        <a:rPr lang="en-US" sz="1050" dirty="0">
                          <a:latin typeface="Century Gothic" panose="020B0502020202020204" pitchFamily="34" charset="0"/>
                        </a:rPr>
                        <a:t> setup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33636">
                <a:tc>
                  <a:txBody>
                    <a:bodyPr/>
                    <a:lstStyle/>
                    <a:p>
                      <a:r>
                        <a:rPr lang="en-US" sz="1050" kern="1200" dirty="0" err="1">
                          <a:effectLst/>
                          <a:latin typeface="Century Gothic" panose="020B0502020202020204" pitchFamily="34" charset="0"/>
                        </a:rPr>
                        <a:t>Xuehang</a:t>
                      </a:r>
                      <a:r>
                        <a:rPr lang="en-US" sz="1050" kern="1200" dirty="0">
                          <a:effectLst/>
                          <a:latin typeface="Century Gothic" panose="020B0502020202020204" pitchFamily="34" charset="0"/>
                        </a:rPr>
                        <a:t> Wang</a:t>
                      </a:r>
                      <a:endParaRPr lang="en-US" sz="1050" b="1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>
                          <a:latin typeface="Century Gothic" panose="020B0502020202020204" pitchFamily="34" charset="0"/>
                        </a:rPr>
                        <a:t>Monitoring balance station</a:t>
                      </a:r>
                      <a:endParaRPr lang="en-US" sz="105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>
                          <a:latin typeface="Century Gothic" panose="020B0502020202020204" pitchFamily="34" charset="0"/>
                        </a:rPr>
                        <a:t>Glove box, Electrochemical station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21195">
                <a:tc>
                  <a:txBody>
                    <a:bodyPr/>
                    <a:lstStyle/>
                    <a:p>
                      <a:r>
                        <a:rPr lang="en-US" sz="1050" b="0" dirty="0">
                          <a:latin typeface="Century Gothic" panose="020B0502020202020204" pitchFamily="34" charset="0"/>
                        </a:rPr>
                        <a:t>Simge Uzun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>
                          <a:latin typeface="Century Gothic" panose="020B0502020202020204" pitchFamily="34" charset="0"/>
                        </a:rPr>
                        <a:t>Rheometer, TGA-MS, 4-point probe</a:t>
                      </a:r>
                      <a:r>
                        <a:rPr lang="en-US" sz="1050" baseline="0" dirty="0">
                          <a:latin typeface="Century Gothic" panose="020B0502020202020204" pitchFamily="34" charset="0"/>
                        </a:rPr>
                        <a:t> conductivity, hot press</a:t>
                      </a:r>
                      <a:endParaRPr lang="en-US" sz="105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42966">
                <a:tc>
                  <a:txBody>
                    <a:bodyPr/>
                    <a:lstStyle/>
                    <a:p>
                      <a:r>
                        <a:rPr lang="en-US" sz="1050" kern="1200" dirty="0" err="1">
                          <a:effectLst/>
                          <a:latin typeface="Century Gothic" panose="020B0502020202020204" pitchFamily="34" charset="0"/>
                        </a:rPr>
                        <a:t>Kanit</a:t>
                      </a:r>
                      <a:r>
                        <a:rPr lang="en-US" sz="1050" kern="1200" dirty="0"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n-US" sz="1050" kern="1200" dirty="0" err="1">
                          <a:effectLst/>
                          <a:latin typeface="Century Gothic" panose="020B0502020202020204" pitchFamily="34" charset="0"/>
                        </a:rPr>
                        <a:t>Hantanasirisakul</a:t>
                      </a:r>
                      <a:endParaRPr lang="en-US" sz="1050" b="1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>
                          <a:latin typeface="Century Gothic" panose="020B0502020202020204" pitchFamily="34" charset="0"/>
                        </a:rPr>
                        <a:t>FACES page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>
                          <a:latin typeface="Century Gothic" panose="020B0502020202020204" pitchFamily="34" charset="0"/>
                        </a:rPr>
                        <a:t>TGA-MS, Vacuum oven, 4-point probe conductivity, light source,</a:t>
                      </a:r>
                      <a:r>
                        <a:rPr lang="en-US" sz="1050" baseline="0" dirty="0"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n-US" sz="1050" dirty="0" err="1">
                          <a:latin typeface="Century Gothic" panose="020B0502020202020204" pitchFamily="34" charset="0"/>
                        </a:rPr>
                        <a:t>Keithleys</a:t>
                      </a:r>
                      <a:r>
                        <a:rPr lang="en-US" sz="1050" dirty="0">
                          <a:latin typeface="Century Gothic" panose="020B0502020202020204" pitchFamily="34" charset="0"/>
                        </a:rPr>
                        <a:t>, gas sensing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64738">
                <a:tc>
                  <a:txBody>
                    <a:bodyPr/>
                    <a:lstStyle/>
                    <a:p>
                      <a:r>
                        <a:rPr lang="en-US" sz="1050" kern="1200" dirty="0">
                          <a:effectLst/>
                          <a:latin typeface="Century Gothic" panose="020B0502020202020204" pitchFamily="34" charset="0"/>
                        </a:rPr>
                        <a:t>Christine Hatter</a:t>
                      </a:r>
                      <a:endParaRPr lang="en-US" sz="1050" b="1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>
                          <a:latin typeface="Century Gothic" panose="020B0502020202020204" pitchFamily="34" charset="0"/>
                        </a:rPr>
                        <a:t>Chemical inventory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5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58517">
                <a:tc>
                  <a:txBody>
                    <a:bodyPr/>
                    <a:lstStyle/>
                    <a:p>
                      <a:r>
                        <a:rPr lang="en-US" sz="1050" kern="1200" dirty="0">
                          <a:effectLst/>
                          <a:latin typeface="Century Gothic" panose="020B0502020202020204" pitchFamily="34" charset="0"/>
                        </a:rPr>
                        <a:t>Ariana Levitt</a:t>
                      </a:r>
                      <a:endParaRPr lang="en-US" sz="1050" b="1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>
                          <a:latin typeface="Century Gothic" panose="020B0502020202020204" pitchFamily="34" charset="0"/>
                        </a:rPr>
                        <a:t>Chemical inventory,</a:t>
                      </a:r>
                      <a:r>
                        <a:rPr lang="en-US" sz="1050" baseline="0" dirty="0"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n-US" sz="1050" dirty="0">
                          <a:latin typeface="Century Gothic" panose="020B0502020202020204" pitchFamily="34" charset="0"/>
                        </a:rPr>
                        <a:t>Monitoring glassware</a:t>
                      </a:r>
                      <a:endParaRPr lang="en-US" sz="105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>
                          <a:latin typeface="Century Gothic" panose="020B0502020202020204" pitchFamily="34" charset="0"/>
                        </a:rPr>
                        <a:t>Plasma cleaner, </a:t>
                      </a:r>
                      <a:r>
                        <a:rPr lang="en-US" sz="1050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Probe sonication, TENG</a:t>
                      </a:r>
                      <a:endParaRPr lang="en-US" sz="105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64264">
                <a:tc>
                  <a:txBody>
                    <a:bodyPr/>
                    <a:lstStyle/>
                    <a:p>
                      <a:r>
                        <a:rPr lang="en-US" sz="1050" kern="1200" dirty="0">
                          <a:effectLst/>
                          <a:latin typeface="Century Gothic" panose="020B0502020202020204" pitchFamily="34" charset="0"/>
                        </a:rPr>
                        <a:t>Tyler Mathis</a:t>
                      </a:r>
                      <a:endParaRPr lang="en-US" sz="1050" b="1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>
                          <a:latin typeface="Century Gothic" panose="020B0502020202020204" pitchFamily="34" charset="0"/>
                        </a:rPr>
                        <a:t>Ordering gasses,</a:t>
                      </a:r>
                      <a:r>
                        <a:rPr lang="en-US" sz="1050" baseline="0" dirty="0"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n-US" sz="1050" dirty="0">
                          <a:latin typeface="Century Gothic" panose="020B0502020202020204" pitchFamily="34" charset="0"/>
                        </a:rPr>
                        <a:t>Set</a:t>
                      </a:r>
                      <a:r>
                        <a:rPr lang="en-US" sz="1050" baseline="0" dirty="0">
                          <a:latin typeface="Century Gothic" panose="020B0502020202020204" pitchFamily="34" charset="0"/>
                        </a:rPr>
                        <a:t> up lab cleaning</a:t>
                      </a:r>
                      <a:endParaRPr lang="en-US" sz="105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>
                          <a:latin typeface="Century Gothic" panose="020B0502020202020204" pitchFamily="34" charset="0"/>
                        </a:rPr>
                        <a:t>BET, Centrifuge, </a:t>
                      </a:r>
                      <a:r>
                        <a:rPr lang="en-US" sz="1050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Raman spectrometer, Glove box, Electrochemical</a:t>
                      </a:r>
                      <a:r>
                        <a:rPr lang="en-US" sz="1050" baseline="0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 station</a:t>
                      </a:r>
                      <a:endParaRPr lang="en-US" sz="1050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kern="1200" dirty="0">
                          <a:effectLst/>
                          <a:latin typeface="Century Gothic" panose="020B0502020202020204" pitchFamily="34" charset="0"/>
                        </a:rPr>
                        <a:t>Kathleen </a:t>
                      </a:r>
                      <a:r>
                        <a:rPr lang="en-US" sz="1050" kern="1200" dirty="0" err="1">
                          <a:effectLst/>
                          <a:latin typeface="Century Gothic" panose="020B0502020202020204" pitchFamily="34" charset="0"/>
                        </a:rPr>
                        <a:t>Maleski</a:t>
                      </a:r>
                      <a:endParaRPr lang="en-US" sz="1050" b="1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5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err="1">
                          <a:latin typeface="Century Gothic" panose="020B0502020202020204" pitchFamily="34" charset="0"/>
                        </a:rPr>
                        <a:t>Zetasizer</a:t>
                      </a:r>
                      <a:r>
                        <a:rPr lang="en-US" sz="1050" dirty="0">
                          <a:latin typeface="Century Gothic" panose="020B0502020202020204" pitchFamily="34" charset="0"/>
                        </a:rPr>
                        <a:t>, UV-Vis, Plasma cleaner, Small centrifuges, Balances, </a:t>
                      </a:r>
                      <a:r>
                        <a:rPr lang="en-US" sz="1050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Spin coater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050" kern="1200" dirty="0" err="1">
                          <a:effectLst/>
                          <a:latin typeface="Century Gothic" panose="020B0502020202020204" pitchFamily="34" charset="0"/>
                        </a:rPr>
                        <a:t>Asya</a:t>
                      </a:r>
                      <a:r>
                        <a:rPr lang="en-US" sz="1050" kern="1200" dirty="0"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n-US" sz="1050" kern="1200" dirty="0" err="1">
                          <a:effectLst/>
                          <a:latin typeface="Century Gothic" panose="020B0502020202020204" pitchFamily="34" charset="0"/>
                        </a:rPr>
                        <a:t>Sarycheva</a:t>
                      </a:r>
                      <a:endParaRPr lang="en-US" sz="1050" b="1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>
                          <a:latin typeface="Century Gothic" panose="020B0502020202020204" pitchFamily="34" charset="0"/>
                        </a:rPr>
                        <a:t>SOP for Raman room, </a:t>
                      </a:r>
                      <a:r>
                        <a:rPr lang="en-US" sz="1050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Chemical waste (327)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>
                          <a:latin typeface="Century Gothic" panose="020B0502020202020204" pitchFamily="34" charset="0"/>
                        </a:rPr>
                        <a:t>Raman spectrometer,</a:t>
                      </a:r>
                      <a:r>
                        <a:rPr lang="en-US" sz="1050" baseline="0" dirty="0"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n-US" sz="1050" dirty="0">
                          <a:latin typeface="Century Gothic" panose="020B0502020202020204" pitchFamily="34" charset="0"/>
                        </a:rPr>
                        <a:t>Vacuum oven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kern="1200" dirty="0">
                          <a:effectLst/>
                          <a:latin typeface="Century Gothic" panose="020B0502020202020204" pitchFamily="34" charset="0"/>
                        </a:rPr>
                        <a:t>Samantha </a:t>
                      </a:r>
                      <a:r>
                        <a:rPr lang="en-US" sz="1050" kern="1200" dirty="0" err="1">
                          <a:effectLst/>
                          <a:latin typeface="Century Gothic" panose="020B0502020202020204" pitchFamily="34" charset="0"/>
                        </a:rPr>
                        <a:t>Buczek</a:t>
                      </a:r>
                      <a:endParaRPr lang="en-US" sz="1050" b="1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>
                          <a:latin typeface="Century Gothic" panose="020B0502020202020204" pitchFamily="34" charset="0"/>
                        </a:rPr>
                        <a:t>Social media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5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439680">
                <a:tc>
                  <a:txBody>
                    <a:bodyPr/>
                    <a:lstStyle/>
                    <a:p>
                      <a:r>
                        <a:rPr lang="en-US" sz="1050" dirty="0">
                          <a:latin typeface="Century Gothic" panose="020B0502020202020204" pitchFamily="34" charset="0"/>
                        </a:rPr>
                        <a:t>Yusuke Ogawa</a:t>
                      </a:r>
                      <a:endParaRPr lang="en-US" sz="1050" b="1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>
                          <a:latin typeface="Century Gothic" panose="020B0502020202020204" pitchFamily="34" charset="0"/>
                        </a:rPr>
                        <a:t>[Murata] Flush eyewash stations,</a:t>
                      </a:r>
                      <a:r>
                        <a:rPr lang="en-US" sz="1050" baseline="0" dirty="0"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n-US" sz="1050" dirty="0">
                          <a:latin typeface="Century Gothic" panose="020B0502020202020204" pitchFamily="34" charset="0"/>
                        </a:rPr>
                        <a:t>Chemical wastes,</a:t>
                      </a:r>
                      <a:r>
                        <a:rPr lang="en-US" sz="1050" baseline="0" dirty="0"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n-US" sz="1050" dirty="0">
                          <a:latin typeface="Century Gothic" panose="020B0502020202020204" pitchFamily="34" charset="0"/>
                        </a:rPr>
                        <a:t>Ordering chemicals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5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439680">
                <a:tc>
                  <a:txBody>
                    <a:bodyPr/>
                    <a:lstStyle/>
                    <a:p>
                      <a:r>
                        <a:rPr lang="en-US" sz="1050" b="0" dirty="0">
                          <a:latin typeface="Century Gothic" panose="020B0502020202020204" pitchFamily="34" charset="0"/>
                        </a:rPr>
                        <a:t>Mark</a:t>
                      </a:r>
                      <a:r>
                        <a:rPr lang="en-US" sz="1050" b="0" baseline="0" dirty="0"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n-US" sz="1050" b="0" baseline="0" dirty="0" err="1">
                          <a:latin typeface="Century Gothic" panose="020B0502020202020204" pitchFamily="34" charset="0"/>
                        </a:rPr>
                        <a:t>Anayee</a:t>
                      </a:r>
                      <a:endParaRPr lang="en-US" sz="1050" b="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>
                          <a:latin typeface="Century Gothic" panose="020B0502020202020204" pitchFamily="34" charset="0"/>
                        </a:rPr>
                        <a:t>Lab organization,</a:t>
                      </a:r>
                      <a:r>
                        <a:rPr lang="en-US" sz="1050" baseline="0" dirty="0">
                          <a:latin typeface="Century Gothic" panose="020B0502020202020204" pitchFamily="34" charset="0"/>
                        </a:rPr>
                        <a:t> website</a:t>
                      </a:r>
                      <a:endParaRPr lang="en-US" sz="105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>
                          <a:latin typeface="Century Gothic" panose="020B0502020202020204" pitchFamily="34" charset="0"/>
                        </a:rPr>
                        <a:t>Gloveboxes</a:t>
                      </a:r>
                      <a:r>
                        <a:rPr lang="en-US" sz="1050" baseline="0" dirty="0">
                          <a:latin typeface="Century Gothic" panose="020B0502020202020204" pitchFamily="34" charset="0"/>
                        </a:rPr>
                        <a:t> + furnace, centrifuges, </a:t>
                      </a:r>
                      <a:r>
                        <a:rPr lang="en-US" sz="1050" baseline="0" dirty="0" err="1">
                          <a:latin typeface="Century Gothic" panose="020B0502020202020204" pitchFamily="34" charset="0"/>
                        </a:rPr>
                        <a:t>Zetasizer</a:t>
                      </a:r>
                      <a:r>
                        <a:rPr lang="en-US" sz="1050" baseline="0" dirty="0">
                          <a:latin typeface="Century Gothic" panose="020B0502020202020204" pitchFamily="34" charset="0"/>
                        </a:rPr>
                        <a:t>, Hot plates, spin coater</a:t>
                      </a:r>
                      <a:endParaRPr lang="en-US" sz="105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439680">
                <a:tc>
                  <a:txBody>
                    <a:bodyPr/>
                    <a:lstStyle/>
                    <a:p>
                      <a:r>
                        <a:rPr lang="en-US" sz="1050" b="0" dirty="0">
                          <a:latin typeface="Century Gothic" panose="020B0502020202020204" pitchFamily="34" charset="0"/>
                        </a:rPr>
                        <a:t>Adam Goad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>
                          <a:latin typeface="Century Gothic" panose="020B0502020202020204" pitchFamily="34" charset="0"/>
                        </a:rPr>
                        <a:t>Lab</a:t>
                      </a:r>
                      <a:r>
                        <a:rPr lang="en-US" sz="1050" baseline="0" dirty="0">
                          <a:latin typeface="Century Gothic" panose="020B0502020202020204" pitchFamily="34" charset="0"/>
                        </a:rPr>
                        <a:t> organization</a:t>
                      </a:r>
                      <a:endParaRPr lang="en-US" sz="105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>
                          <a:latin typeface="Century Gothic" panose="020B0502020202020204" pitchFamily="34" charset="0"/>
                        </a:rPr>
                        <a:t>Centrifuges, filtration</a:t>
                      </a:r>
                      <a:r>
                        <a:rPr lang="en-US" sz="1050" baseline="0" dirty="0">
                          <a:latin typeface="Century Gothic" panose="020B0502020202020204" pitchFamily="34" charset="0"/>
                        </a:rPr>
                        <a:t> setups, spray coating</a:t>
                      </a:r>
                      <a:endParaRPr lang="en-US" sz="105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208261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270962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422</TotalTime>
  <Words>255</Words>
  <Application>Microsoft Office PowerPoint</Application>
  <PresentationFormat>Widescreen</PresentationFormat>
  <Paragraphs>46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Office Theme</vt:lpstr>
      <vt:lpstr>PowerPoint Presentation</vt:lpstr>
      <vt:lpstr>PowerPoint Presentation</vt:lpstr>
    </vt:vector>
  </TitlesOfParts>
  <Company>Drexel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5</dc:creator>
  <cp:lastModifiedBy>Mark Anayee</cp:lastModifiedBy>
  <cp:revision>22</cp:revision>
  <dcterms:created xsi:type="dcterms:W3CDTF">2017-10-19T17:28:33Z</dcterms:created>
  <dcterms:modified xsi:type="dcterms:W3CDTF">2019-05-20T23:11:39Z</dcterms:modified>
</cp:coreProperties>
</file>